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4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085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00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9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7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7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3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1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6B6B1-5D8A-4843-B59F-77BE76EB1D6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3F271B-C8CF-4CA7-9D29-26EA8B9E0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5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3223" y="-640082"/>
            <a:ext cx="11077302" cy="2873829"/>
          </a:xfrm>
        </p:spPr>
        <p:txBody>
          <a:bodyPr/>
          <a:lstStyle/>
          <a:p>
            <a:r>
              <a:rPr lang="en-US" dirty="0" smtClean="0"/>
              <a:t>Classification of </a:t>
            </a:r>
            <a:r>
              <a:rPr lang="en-US" dirty="0" err="1" smtClean="0"/>
              <a:t>Urochordata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70818" y="4389793"/>
            <a:ext cx="7766936" cy="2323841"/>
          </a:xfrm>
        </p:spPr>
        <p:txBody>
          <a:bodyPr/>
          <a:lstStyle/>
          <a:p>
            <a:r>
              <a:rPr lang="en-US" dirty="0" smtClean="0"/>
              <a:t>By : Dr. Nilofer Syed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2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Unique Features &lt;ul&gt;&lt;li&gt;Has a “U” Shaped gut &lt;/li&gt;&lt;/ul&gt;&lt;ul&gt;&lt;li&gt;Filter Feeders &lt;/li&gt;&lt;/ul&gt;&lt;ul&gt;&lt;li&gt;More than two cell layers,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58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0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Other Information &lt;ul&gt;&lt;li&gt;Also called Tunicates &lt;/li&gt;&lt;/ul&gt;&lt;ul&gt;&lt;li&gt;Commonly known as “Sea Squirts” &lt;/li&gt;&lt;/ul&gt;&lt;ul&gt;&lt;li&gt;Refer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58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6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 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58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7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757" y="152400"/>
            <a:ext cx="8596668" cy="16502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990" y="0"/>
            <a:ext cx="6296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75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11" y="609600"/>
            <a:ext cx="8596668" cy="13208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966" y="0"/>
            <a:ext cx="7641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7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4" y="648788"/>
            <a:ext cx="8596668" cy="1320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1" y="0"/>
            <a:ext cx="8543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2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391195" y="241662"/>
            <a:ext cx="6857998" cy="63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06879"/>
            <a:ext cx="8596668" cy="242098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Thanks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677334" y="6041361"/>
            <a:ext cx="8596668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lassification &lt;ul&gt;&lt;li&gt;Class Appendicularia-Floats freely     &lt;/li&gt;&lt;/ul&gt;&lt;ul&gt;&lt;li&gt;Class Ascidiacea-Attached Ascidiacea &lt;/li&gt;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27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9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arts Of Urochordata &lt;ul&gt;&lt;li&gt;pharyngeal slits and arches &lt;/li&gt;&lt;/ul&gt;&lt;ul&gt;&lt;li&gt;dorsal hollow nerve cord &lt;/li&gt;&lt;/ul&gt;&lt;ul&gt;&lt;li&gt;not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71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7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production &lt;ul&gt;&lt;li&gt;Most Urochordates are hermaphrodites, meaning the have both sperm and egg. &lt;/li&gt;&lt;/ul&gt;&lt;ul&gt;&lt;li&gt;Some ca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58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2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eeding and Digestion &lt;ul&gt;&lt;li&gt;Suspension feeders &lt;/li&gt;&lt;/ul&gt;&lt;ul&gt;&lt;li&gt;They use Mucus nets to trap plankton. The mucus catche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58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7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irculatory System &lt;ul&gt;&lt;li&gt;Consists of a ventral heart &lt;/li&gt;&lt;/ul&gt;&lt;ul&gt;&lt;li&gt;Open circulatory system, so blood flows all arou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58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6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spiratory System Through respiratory Tube Out Gills Water Flows in Mouth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58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Living environment &lt;ul&gt;&lt;li&gt;Lives in an aquatic or marine environment . &lt;/li&gt;&lt;/ul&g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84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8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nteractions with Us &lt;ul&gt;&lt;li&gt;Very good in research value &lt;/li&gt;&lt;/ul&gt;&lt;ul&gt;&lt;li&gt;Some demand for food items or as pets in aquar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84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642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10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Classification of Urochordata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Urochordata</dc:title>
  <dc:creator>USER</dc:creator>
  <cp:lastModifiedBy>USER</cp:lastModifiedBy>
  <cp:revision>4</cp:revision>
  <dcterms:created xsi:type="dcterms:W3CDTF">2020-10-19T07:45:45Z</dcterms:created>
  <dcterms:modified xsi:type="dcterms:W3CDTF">2020-10-19T08:15:33Z</dcterms:modified>
</cp:coreProperties>
</file>